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85" autoAdjust="0"/>
  </p:normalViewPr>
  <p:slideViewPr>
    <p:cSldViewPr>
      <p:cViewPr varScale="1">
        <p:scale>
          <a:sx n="101" d="100"/>
          <a:sy n="101" d="100"/>
        </p:scale>
        <p:origin x="-18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9600" dirty="0" smtClean="0">
                <a:solidFill>
                  <a:srgbClr val="92D050"/>
                </a:solidFill>
              </a:rPr>
              <a:t>«эрудит»</a:t>
            </a:r>
            <a:endParaRPr lang="ru-RU" sz="9600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4714884"/>
            <a:ext cx="5357850" cy="7143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Март, 2017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571480"/>
            <a:ext cx="59747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Весенний лагерь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214290"/>
            <a:ext cx="71438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Кафе «Циферблат»</a:t>
            </a:r>
            <a:endParaRPr lang="ru-RU" sz="3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26" name="Picture 2" descr="C:\Users\лицей 145\Desktop\ЛАГЕРЬ ЛИЦЕЙ\ФОТО\IMG-20170327-WA000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785794"/>
            <a:ext cx="2607453" cy="3476604"/>
          </a:xfrm>
          <a:prstGeom prst="rect">
            <a:avLst/>
          </a:prstGeom>
          <a:noFill/>
        </p:spPr>
      </p:pic>
      <p:pic>
        <p:nvPicPr>
          <p:cNvPr id="1027" name="Picture 3" descr="C:\Users\лицей 145\Desktop\ЛАГЕРЬ ЛИЦЕЙ\ФОТО\IMG-20170327-WA000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64" y="1785926"/>
            <a:ext cx="2643180" cy="3524240"/>
          </a:xfrm>
          <a:prstGeom prst="rect">
            <a:avLst/>
          </a:prstGeom>
          <a:noFill/>
        </p:spPr>
      </p:pic>
      <p:pic>
        <p:nvPicPr>
          <p:cNvPr id="1028" name="Picture 4" descr="C:\Users\лицей 145\Desktop\ЛАГЕРЬ ЛИЦЕЙ\ФОТО\IMG-20170327-WA000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446" y="3000372"/>
            <a:ext cx="2696759" cy="3595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000108"/>
            <a:ext cx="8143932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Так мы здорово</a:t>
            </a:r>
          </a:p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провели время </a:t>
            </a:r>
          </a:p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весеннем лагере «Эрудит»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0"/>
            <a:ext cx="64294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 отряд «</a:t>
            </a:r>
            <a:r>
              <a:rPr lang="ru-RU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Скитлс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лицей 145\Desktop\ЛАГЕРЬ ЛИЦЕЙ\ФОТО\IMG-20170323-WA000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1000108"/>
            <a:ext cx="3619525" cy="2714644"/>
          </a:xfrm>
          <a:prstGeom prst="rect">
            <a:avLst/>
          </a:prstGeom>
          <a:noFill/>
        </p:spPr>
      </p:pic>
      <p:pic>
        <p:nvPicPr>
          <p:cNvPr id="1027" name="Picture 3" descr="C:\Users\лицей 145\Desktop\ЛАГЕРЬ ЛИЦЕЙ\ФОТО\IMG-20170322-WA001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604" y="3786190"/>
            <a:ext cx="4445032" cy="2500330"/>
          </a:xfrm>
          <a:prstGeom prst="rect">
            <a:avLst/>
          </a:prstGeom>
          <a:noFill/>
        </p:spPr>
      </p:pic>
      <p:pic>
        <p:nvPicPr>
          <p:cNvPr id="1028" name="Picture 4" descr="C:\Users\лицей 145\Desktop\ЛАГЕРЬ ЛИЦЕЙ\ФОТО\IMG-20170322-WA001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1008" y="928670"/>
            <a:ext cx="4952992" cy="2786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14290"/>
            <a:ext cx="764383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Экологическая викторина</a:t>
            </a: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050" name="Picture 2" descr="C:\Users\лицей 145\Desktop\ЛАГЕРЬ ЛИЦЕЙ\ФОТО\IMG-20170320-WA000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857232"/>
            <a:ext cx="3357586" cy="2518190"/>
          </a:xfrm>
          <a:prstGeom prst="rect">
            <a:avLst/>
          </a:prstGeom>
          <a:noFill/>
        </p:spPr>
      </p:pic>
      <p:pic>
        <p:nvPicPr>
          <p:cNvPr id="2051" name="Picture 3" descr="C:\Users\лицей 145\Desktop\ЛАГЕРЬ ЛИЦЕЙ\ФОТО\IMG-20170320-WA000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190" y="785794"/>
            <a:ext cx="3357586" cy="2518190"/>
          </a:xfrm>
          <a:prstGeom prst="rect">
            <a:avLst/>
          </a:prstGeom>
          <a:noFill/>
        </p:spPr>
      </p:pic>
      <p:pic>
        <p:nvPicPr>
          <p:cNvPr id="2052" name="Picture 4" descr="C:\Users\лицей 145\Desktop\ЛАГЕРЬ ЛИЦЕЙ\ФОТО\IMG-20170320-WA000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488" y="3214686"/>
            <a:ext cx="4024298" cy="3018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0"/>
            <a:ext cx="892971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Культпоход в кино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3071810"/>
            <a:ext cx="785503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/>
                <a:solidFill>
                  <a:schemeClr val="accent3"/>
                </a:solidFill>
                <a:effectLst/>
              </a:rPr>
              <a:t>Литературная викторина</a:t>
            </a:r>
            <a:endParaRPr lang="ru-RU" sz="48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6" name="Picture 2" descr="C:\Users\лицей 145\Desktop\ЛАГЕРЬ ЛИЦЕЙ\ФОТО\IMG-20170323-WA00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964388"/>
            <a:ext cx="3000361" cy="2250271"/>
          </a:xfrm>
          <a:prstGeom prst="rect">
            <a:avLst/>
          </a:prstGeom>
          <a:noFill/>
        </p:spPr>
      </p:pic>
      <p:pic>
        <p:nvPicPr>
          <p:cNvPr id="1027" name="Picture 3" descr="C:\Users\лицей 145\Desktop\ЛАГЕРЬ ЛИЦЕЙ\ФОТО\IMG-20170323-WA001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918" y="928670"/>
            <a:ext cx="3047986" cy="2285990"/>
          </a:xfrm>
          <a:prstGeom prst="rect">
            <a:avLst/>
          </a:prstGeom>
          <a:noFill/>
        </p:spPr>
      </p:pic>
      <p:pic>
        <p:nvPicPr>
          <p:cNvPr id="1028" name="Picture 4" descr="C:\Users\лицей 145\Desktop\ЛАГЕРЬ ЛИЦЕЙ\ФОТО\IMG-20170324-WA000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3929066"/>
            <a:ext cx="3429024" cy="2571768"/>
          </a:xfrm>
          <a:prstGeom prst="rect">
            <a:avLst/>
          </a:prstGeom>
          <a:noFill/>
        </p:spPr>
      </p:pic>
      <p:pic>
        <p:nvPicPr>
          <p:cNvPr id="1029" name="Picture 5" descr="C:\Users\лицей 145\Desktop\ЛАГЕРЬ ЛИЦЕЙ\ФОТО\IMG-20170324-WA0000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4000504"/>
            <a:ext cx="333377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Спортивные игры </a:t>
            </a:r>
            <a:br>
              <a:rPr lang="ru-RU" dirty="0" smtClean="0"/>
            </a:br>
            <a:r>
              <a:rPr lang="ru-RU" dirty="0" smtClean="0"/>
              <a:t>на свежем воздухе</a:t>
            </a:r>
            <a:endParaRPr lang="ru-RU" dirty="0"/>
          </a:p>
        </p:txBody>
      </p:sp>
      <p:pic>
        <p:nvPicPr>
          <p:cNvPr id="4098" name="Picture 2" descr="C:\Users\лицей 145\Desktop\ЛАГЕРЬ ЛИЦЕЙ\ФОТО\IMG-20170322-WA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1428736"/>
            <a:ext cx="3874564" cy="2905923"/>
          </a:xfrm>
          <a:prstGeom prst="rect">
            <a:avLst/>
          </a:prstGeom>
          <a:noFill/>
        </p:spPr>
      </p:pic>
      <p:pic>
        <p:nvPicPr>
          <p:cNvPr id="4099" name="Picture 3" descr="C:\Users\лицей 145\Desktop\ЛАГЕРЬ ЛИЦЕЙ\ФОТО\IMG-20170322-WA000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3286124"/>
            <a:ext cx="3857652" cy="2893239"/>
          </a:xfrm>
          <a:prstGeom prst="rect">
            <a:avLst/>
          </a:prstGeom>
          <a:noFill/>
        </p:spPr>
      </p:pic>
      <p:pic>
        <p:nvPicPr>
          <p:cNvPr id="1026" name="Picture 2" descr="C:\Users\лицей 145\Desktop\ЛАГЕРЬ ЛИЦЕЙ\ФОТО\IMG-20170324-WA001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357298"/>
            <a:ext cx="3809984" cy="2143116"/>
          </a:xfrm>
          <a:prstGeom prst="rect">
            <a:avLst/>
          </a:prstGeom>
          <a:noFill/>
        </p:spPr>
      </p:pic>
      <p:pic>
        <p:nvPicPr>
          <p:cNvPr id="1027" name="Picture 3" descr="C:\Users\лицей 145\Desktop\ЛАГЕРЬ ЛИЦЕЙ\ФОТО\IMG-20170324-WA0013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3643314"/>
            <a:ext cx="4000528" cy="2250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Веревочный курс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 descr="C:\Users\лицей 145\Desktop\ЛАГЕРЬ ЛИЦЕЙ\ФОТО\IMG-20170322-WA0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071546"/>
            <a:ext cx="2858687" cy="3811582"/>
          </a:xfrm>
          <a:prstGeom prst="rect">
            <a:avLst/>
          </a:prstGeom>
          <a:noFill/>
        </p:spPr>
      </p:pic>
      <p:pic>
        <p:nvPicPr>
          <p:cNvPr id="3075" name="Picture 3" descr="C:\Users\лицей 145\Desktop\ЛАГЕРЬ ЛИЦЕЙ\ФОТО\IMG-20170322-WA001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4612" y="3000372"/>
            <a:ext cx="2714644" cy="3619525"/>
          </a:xfrm>
          <a:prstGeom prst="rect">
            <a:avLst/>
          </a:prstGeom>
          <a:noFill/>
        </p:spPr>
      </p:pic>
      <p:pic>
        <p:nvPicPr>
          <p:cNvPr id="3076" name="Picture 4" descr="C:\Users\лицей 145\Desktop\ЛАГЕРЬ ЛИЦЕЙ\ФОТО\IMG-20170322-WA000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1142984"/>
            <a:ext cx="3500430" cy="4667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5112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Танцевальная программа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учимся танцевать вальс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Users\лицей 145\Desktop\ЛАГЕРЬ ЛИЦЕЙ\ФОТО\IMG-20170323-WA0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1928802"/>
            <a:ext cx="2770712" cy="2078034"/>
          </a:xfrm>
          <a:prstGeom prst="rect">
            <a:avLst/>
          </a:prstGeom>
          <a:noFill/>
        </p:spPr>
      </p:pic>
      <p:pic>
        <p:nvPicPr>
          <p:cNvPr id="2051" name="Picture 3" descr="C:\Users\лицей 145\Desktop\ЛАГЕРЬ ЛИЦЕЙ\ФОТО\IMG-20170323-WA000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16" y="1785926"/>
            <a:ext cx="2500330" cy="3333773"/>
          </a:xfrm>
          <a:prstGeom prst="rect">
            <a:avLst/>
          </a:prstGeom>
          <a:noFill/>
        </p:spPr>
      </p:pic>
      <p:pic>
        <p:nvPicPr>
          <p:cNvPr id="2052" name="Picture 4" descr="C:\Users\лицей 145\Desktop\ЛАГЕРЬ ЛИЦЕЙ\ФОТО\IMG-20170323-WA000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4000504"/>
            <a:ext cx="3429024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214290"/>
            <a:ext cx="771530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Шахматный турнир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76" name="Picture 4" descr="C:\Users\лицей 145\Desktop\ЛАГЕРЬ ЛИЦЕЙ\ФОТО\IMG_20170323_13221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785794"/>
            <a:ext cx="3937028" cy="2214578"/>
          </a:xfrm>
          <a:prstGeom prst="rect">
            <a:avLst/>
          </a:prstGeom>
          <a:noFill/>
        </p:spPr>
      </p:pic>
      <p:pic>
        <p:nvPicPr>
          <p:cNvPr id="3077" name="Picture 5" descr="C:\Users\лицей 145\Desktop\ЛАГЕРЬ ЛИЦЕЙ\ФОТО\IMG_20170323_13523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1" y="785794"/>
            <a:ext cx="4064027" cy="228601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357422" y="3286124"/>
            <a:ext cx="48205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Наши победители</a:t>
            </a:r>
            <a:endParaRPr lang="ru-RU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78" name="Picture 6" descr="C:\Users\лицей 145\Desktop\ЛАГЕРЬ ЛИЦЕЙ\ФОТО\IMG_20170323_141508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1736" y="3929066"/>
            <a:ext cx="4368711" cy="24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85728"/>
            <a:ext cx="762580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Мастер-класс «Космос в банке»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C:\Users\лицей 145\Desktop\ЛАГЕРЬ ЛИЦЕЙ\ФОТО\IMG-20170324-WA000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57232"/>
            <a:ext cx="3619482" cy="2714612"/>
          </a:xfrm>
          <a:prstGeom prst="rect">
            <a:avLst/>
          </a:prstGeom>
          <a:noFill/>
        </p:spPr>
      </p:pic>
      <p:pic>
        <p:nvPicPr>
          <p:cNvPr id="2051" name="Picture 3" descr="C:\Users\лицей 145\Desktop\ЛАГЕРЬ ЛИЦЕЙ\ФОТО\IMG-20170324-WA000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2500306"/>
            <a:ext cx="3524190" cy="2643142"/>
          </a:xfrm>
          <a:prstGeom prst="rect">
            <a:avLst/>
          </a:prstGeom>
          <a:noFill/>
        </p:spPr>
      </p:pic>
      <p:pic>
        <p:nvPicPr>
          <p:cNvPr id="2052" name="Picture 4" descr="C:\Users\лицей 145\Desktop\ЛАГЕРЬ ЛИЦЕЙ\ФОТО\IMG-20170324-WA000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4214858"/>
            <a:ext cx="3524190" cy="2643142"/>
          </a:xfrm>
          <a:prstGeom prst="rect">
            <a:avLst/>
          </a:prstGeom>
          <a:noFill/>
        </p:spPr>
      </p:pic>
      <p:pic>
        <p:nvPicPr>
          <p:cNvPr id="2053" name="Picture 5" descr="C:\Users\лицей 145\Desktop\ЛАГЕРЬ ЛИЦЕЙ\ФОТО\IMG-20170324-WA0008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4810" y="714356"/>
            <a:ext cx="3333730" cy="2500298"/>
          </a:xfrm>
          <a:prstGeom prst="rect">
            <a:avLst/>
          </a:prstGeom>
          <a:noFill/>
        </p:spPr>
      </p:pic>
      <p:pic>
        <p:nvPicPr>
          <p:cNvPr id="2054" name="Picture 6" descr="C:\Users\лицей 145\Desktop\ЛАГЕРЬ ЛИЦЕЙ\ФОТО\IMG-20170324-WA0003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32" y="2285992"/>
            <a:ext cx="3238480" cy="2428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140</TotalTime>
  <Words>52</Words>
  <Application>Microsoft Office PowerPoint</Application>
  <PresentationFormat>Экран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«эрудит»</vt:lpstr>
      <vt:lpstr>Презентация PowerPoint</vt:lpstr>
      <vt:lpstr>Презентация PowerPoint</vt:lpstr>
      <vt:lpstr>Презентация PowerPoint</vt:lpstr>
      <vt:lpstr>Спортивные игры  на свежем воздухе</vt:lpstr>
      <vt:lpstr>Веревочный курс </vt:lpstr>
      <vt:lpstr>Танцевальная программа учимся танцевать вальс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«эрудит»</dc:title>
  <dc:creator>лицей 145</dc:creator>
  <cp:lastModifiedBy>СВЭ</cp:lastModifiedBy>
  <cp:revision>12</cp:revision>
  <dcterms:created xsi:type="dcterms:W3CDTF">2017-03-23T09:45:43Z</dcterms:created>
  <dcterms:modified xsi:type="dcterms:W3CDTF">2017-03-27T10:46:44Z</dcterms:modified>
</cp:coreProperties>
</file>